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C000"/>
    <a:srgbClr val="FF6600"/>
    <a:srgbClr val="D094D6"/>
    <a:srgbClr val="FF9933"/>
    <a:srgbClr val="CC0000"/>
    <a:srgbClr val="4F81BD"/>
    <a:srgbClr val="A4D59F"/>
    <a:srgbClr val="5FB557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94" autoAdjust="0"/>
    <p:restoredTop sz="94434" autoAdjust="0"/>
  </p:normalViewPr>
  <p:slideViewPr>
    <p:cSldViewPr>
      <p:cViewPr>
        <p:scale>
          <a:sx n="77" d="100"/>
          <a:sy n="77" d="100"/>
        </p:scale>
        <p:origin x="-1002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98"/>
    </p:cViewPr>
  </p:sorterViewPr>
  <p:notesViewPr>
    <p:cSldViewPr>
      <p:cViewPr varScale="1">
        <p:scale>
          <a:sx n="75" d="100"/>
          <a:sy n="75" d="100"/>
        </p:scale>
        <p:origin x="1854" y="60"/>
      </p:cViewPr>
      <p:guideLst>
        <p:guide orient="horz" pos="2168"/>
        <p:guide pos="2929"/>
      </p:guideLst>
    </p:cSldViewPr>
  </p:notesViewPr>
  <p:gridSpacing cx="76200" cy="76200"/>
</p:viewPr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290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444" tIns="43722" rIns="87444" bIns="43722" numCol="1" anchor="t" anchorCtr="0" compatLnSpc="1">
            <a:prstTxWarp prst="textNoShape">
              <a:avLst/>
            </a:prstTxWarp>
          </a:bodyPr>
          <a:lstStyle>
            <a:lvl1pPr>
              <a:defRPr sz="11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64150" y="0"/>
            <a:ext cx="4030663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444" tIns="43722" rIns="87444" bIns="43722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37325"/>
            <a:ext cx="40290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444" tIns="43722" rIns="87444" bIns="43722" numCol="1" anchor="b" anchorCtr="0" compatLnSpc="1">
            <a:prstTxWarp prst="textNoShape">
              <a:avLst/>
            </a:prstTxWarp>
          </a:bodyPr>
          <a:lstStyle>
            <a:lvl1pPr>
              <a:defRPr sz="11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4150" y="6537325"/>
            <a:ext cx="4030663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444" tIns="43722" rIns="87444" bIns="43722" numCol="1" anchor="b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C8B073E-93D0-48C6-A80C-45E1D2BDD1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8160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290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444" tIns="43722" rIns="87444" bIns="43722" numCol="1" anchor="t" anchorCtr="0" compatLnSpc="1">
            <a:prstTxWarp prst="textNoShape">
              <a:avLst/>
            </a:prstTxWarp>
          </a:bodyPr>
          <a:lstStyle>
            <a:lvl1pPr>
              <a:defRPr sz="11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4150" y="0"/>
            <a:ext cx="4030663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444" tIns="43722" rIns="87444" bIns="43722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55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35288" y="515938"/>
            <a:ext cx="3443287" cy="25828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0" y="3268663"/>
            <a:ext cx="7429500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444" tIns="43722" rIns="87444" bIns="437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37325"/>
            <a:ext cx="40290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444" tIns="43722" rIns="87444" bIns="43722" numCol="1" anchor="b" anchorCtr="0" compatLnSpc="1">
            <a:prstTxWarp prst="textNoShape">
              <a:avLst/>
            </a:prstTxWarp>
          </a:bodyPr>
          <a:lstStyle>
            <a:lvl1pPr>
              <a:defRPr sz="11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4150" y="6537325"/>
            <a:ext cx="4030663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444" tIns="43722" rIns="87444" bIns="43722" numCol="1" anchor="b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9BA7A79-A8E9-4918-9297-A57119BFF1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1060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docProps/app.xml><?xml version="1.0" encoding="utf-8"?>
<Properties xmlns="http://schemas.openxmlformats.org/officeDocument/2006/extended-properties" xmlns:vt="http://schemas.openxmlformats.org/officeDocument/2006/docPropsVTypes">
  <TotalTime>24450</TotalTime>
  <Words>1562</Words>
  <Application>Microsoft Office PowerPoint</Application>
  <PresentationFormat>On-screen Show (4:3)</PresentationFormat>
  <Paragraphs>636</Paragraphs>
  <Slides>42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PowerPoint Presentation</vt:lpstr>
      <vt:lpstr>Mengapa perlu berinvestasi?</vt:lpstr>
      <vt:lpstr>2015</vt:lpstr>
      <vt:lpstr>Konsep Uang Menurut Waktu  Time Value of Money</vt:lpstr>
      <vt:lpstr>PowerPoint Presentation</vt:lpstr>
      <vt:lpstr>PowerPoint Presentation</vt:lpstr>
      <vt:lpstr>PowerPoint Presentation</vt:lpstr>
      <vt:lpstr>Pilih yang mana?</vt:lpstr>
      <vt:lpstr>PowerPoint Presentation</vt:lpstr>
      <vt:lpstr>Apa yang positif dari investasi saham?</vt:lpstr>
      <vt:lpstr>Apa pendapat negatif dari investasi saham?</vt:lpstr>
      <vt:lpstr>Pasar Modal itu …</vt:lpstr>
      <vt:lpstr>Pasar Modal itu …</vt:lpstr>
      <vt:lpstr>PowerPoint Presentation</vt:lpstr>
      <vt:lpstr>PowerPoint Presentation</vt:lpstr>
      <vt:lpstr>Pertumbuhan Saham Unilever</vt:lpstr>
      <vt:lpstr>Pasar Modal adalah …</vt:lpstr>
      <vt:lpstr>BEI Ibarat Mal</vt:lpstr>
      <vt:lpstr>PowerPoint Presentation</vt:lpstr>
      <vt:lpstr>PowerPoint Presentation</vt:lpstr>
      <vt:lpstr>Struktur Pasar Modal  Indonesia</vt:lpstr>
      <vt:lpstr>Manfaat Pasar Modal </vt:lpstr>
      <vt:lpstr>Peran Bursa Efek </vt:lpstr>
      <vt:lpstr>Average Daily Trading and Market Capitalization</vt:lpstr>
      <vt:lpstr>PowerPoint Presentation</vt:lpstr>
      <vt:lpstr>Performa IHSG 10 Tahun Terakhir  vs Bursa Utama Dunia</vt:lpstr>
      <vt:lpstr>Investor Asing vs Domestik</vt:lpstr>
      <vt:lpstr>Sekali lagi, Pasar Modal itu …</vt:lpstr>
      <vt:lpstr>Pilihan instrumen finansial pasar modal itu tergantung kita …</vt:lpstr>
      <vt:lpstr>PowerPoint Presentation</vt:lpstr>
      <vt:lpstr>PowerPoint Presentation</vt:lpstr>
      <vt:lpstr>PowerPoint Presentation</vt:lpstr>
      <vt:lpstr>IHSG &amp; beberapa momentum nya</vt:lpstr>
      <vt:lpstr>Study Case: Unilever (UNVR)</vt:lpstr>
      <vt:lpstr>Net Buying by Foreign Investor</vt:lpstr>
      <vt:lpstr>IDX Statistical Highlight</vt:lpstr>
      <vt:lpstr>PowerPoint Presentation</vt:lpstr>
      <vt:lpstr>Top 20 in Market Capitalization</vt:lpstr>
      <vt:lpstr>Top 20 in Trading Value</vt:lpstr>
      <vt:lpstr>Distributions of Tradable Stocks*</vt:lpstr>
      <vt:lpstr>JCI in Comparison to Regional Indices Performance</vt:lpstr>
      <vt:lpstr>Indices Performance Comparison (MSCI) January 2006 – January 2016</vt:lpstr>
    </vt:vector>
  </TitlesOfParts>
  <Company>Jakarta Stock Exchange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CitaM</dc:creator>
  <cp:lastModifiedBy>afifudin</cp:lastModifiedBy>
  <cp:revision>2036</cp:revision>
  <cp:lastPrinted>2015-09-07T04:19:38Z</cp:lastPrinted>
  <dcterms:created xsi:type="dcterms:W3CDTF">2008-04-01T04:38:59Z</dcterms:created>
  <dcterms:modified xsi:type="dcterms:W3CDTF">2016-03-02T19:13:41Z</dcterms:modified>
</cp:coreProperties>
</file>